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442D2-6EC0-47EE-B633-BA0A345679BF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714079E-2E72-1B47-9717-30A3A9C7172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BC57C3C-3458-F44B-BECD-F0880505A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7.xml"/><Relationship Id="rId20" Type="http://schemas.openxmlformats.org/officeDocument/2006/relationships/image" Target="../media/image11.jpeg"/><Relationship Id="rId21" Type="http://schemas.openxmlformats.org/officeDocument/2006/relationships/slide" Target="slide12.xml"/><Relationship Id="rId22" Type="http://schemas.openxmlformats.org/officeDocument/2006/relationships/image" Target="../media/image12.jpeg"/><Relationship Id="rId23" Type="http://schemas.openxmlformats.org/officeDocument/2006/relationships/slide" Target="slide13.xml"/><Relationship Id="rId24" Type="http://schemas.openxmlformats.org/officeDocument/2006/relationships/image" Target="../media/image13.jpeg"/><Relationship Id="rId25" Type="http://schemas.openxmlformats.org/officeDocument/2006/relationships/slide" Target="slide15.xml"/><Relationship Id="rId26" Type="http://schemas.openxmlformats.org/officeDocument/2006/relationships/image" Target="../media/image14.gif"/><Relationship Id="rId27" Type="http://schemas.openxmlformats.org/officeDocument/2006/relationships/slide" Target="slide16.xml"/><Relationship Id="rId28" Type="http://schemas.openxmlformats.org/officeDocument/2006/relationships/image" Target="../media/image15.jpeg"/><Relationship Id="rId29" Type="http://schemas.openxmlformats.org/officeDocument/2006/relationships/slide" Target="slide17.xml"/><Relationship Id="rId10" Type="http://schemas.openxmlformats.org/officeDocument/2006/relationships/slide" Target="slide4.xml"/><Relationship Id="rId11" Type="http://schemas.openxmlformats.org/officeDocument/2006/relationships/slide" Target="slide8.xml"/><Relationship Id="rId12" Type="http://schemas.openxmlformats.org/officeDocument/2006/relationships/image" Target="../media/image7.jpeg"/><Relationship Id="rId13" Type="http://schemas.openxmlformats.org/officeDocument/2006/relationships/slide" Target="slide6.xml"/><Relationship Id="rId14" Type="http://schemas.openxmlformats.org/officeDocument/2006/relationships/image" Target="../media/image8.jpeg"/><Relationship Id="rId15" Type="http://schemas.openxmlformats.org/officeDocument/2006/relationships/slide" Target="slide9.xml"/><Relationship Id="rId16" Type="http://schemas.openxmlformats.org/officeDocument/2006/relationships/image" Target="../media/image9.jpeg"/><Relationship Id="rId17" Type="http://schemas.openxmlformats.org/officeDocument/2006/relationships/slide" Target="slide10.xml"/><Relationship Id="rId18" Type="http://schemas.openxmlformats.org/officeDocument/2006/relationships/image" Target="../media/image10.gif"/><Relationship Id="rId19" Type="http://schemas.openxmlformats.org/officeDocument/2006/relationships/slide" Target="slide11.xm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gif"/><Relationship Id="rId5" Type="http://schemas.openxmlformats.org/officeDocument/2006/relationships/slide" Target="slide3.xml"/><Relationship Id="rId6" Type="http://schemas.openxmlformats.org/officeDocument/2006/relationships/image" Target="../media/image5.jpeg"/><Relationship Id="rId7" Type="http://schemas.openxmlformats.org/officeDocument/2006/relationships/image" Target="../media/image6.gif"/><Relationship Id="rId8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BY, LOGAN </a:t>
            </a:r>
            <a:r>
              <a:rPr lang="en-US" dirty="0" smtClean="0"/>
              <a:t>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5841" y="1347064"/>
            <a:ext cx="142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untochables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00" y="2492069"/>
            <a:ext cx="889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untouchables were a class the 5</a:t>
            </a:r>
            <a:r>
              <a:rPr lang="en-US" baseline="30000" dirty="0" smtClean="0"/>
              <a:t>th</a:t>
            </a:r>
            <a:r>
              <a:rPr lang="en-US" dirty="0" smtClean="0"/>
              <a:t> one but some people did not even consider them as a class because they were so poor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3632" y="1270089"/>
            <a:ext cx="68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6785" y="2597910"/>
            <a:ext cx="445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was the founder of the religion </a:t>
            </a:r>
            <a:r>
              <a:rPr lang="en-US" dirty="0" err="1" smtClean="0"/>
              <a:t>hinduism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5841" y="1019920"/>
            <a:ext cx="1955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Hinduism religion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5231" y="2463203"/>
            <a:ext cx="8186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</a:t>
            </a:r>
            <a:r>
              <a:rPr lang="en-US" dirty="0" err="1" smtClean="0"/>
              <a:t>belive</a:t>
            </a:r>
            <a:r>
              <a:rPr lang="en-US" dirty="0" smtClean="0"/>
              <a:t> that they have </a:t>
            </a:r>
            <a:r>
              <a:rPr lang="en-US" dirty="0" err="1" smtClean="0"/>
              <a:t>mutiply</a:t>
            </a:r>
            <a:r>
              <a:rPr lang="en-US" dirty="0" smtClean="0"/>
              <a:t> lives and if you are good in your one life you come back higher in your next life but if you are bad you go lower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6976" y="1058408"/>
            <a:ext cx="128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budha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8266" y="3213710"/>
            <a:ext cx="7599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buddha</a:t>
            </a:r>
            <a:r>
              <a:rPr lang="en-US" dirty="0" smtClean="0"/>
              <a:t> was born into </a:t>
            </a:r>
            <a:r>
              <a:rPr lang="en-US" dirty="0" err="1" smtClean="0"/>
              <a:t>hindu</a:t>
            </a:r>
            <a:r>
              <a:rPr lang="en-US" dirty="0" smtClean="0"/>
              <a:t> and spread </a:t>
            </a:r>
            <a:r>
              <a:rPr lang="en-US" dirty="0" err="1" smtClean="0"/>
              <a:t>hinduism</a:t>
            </a:r>
            <a:r>
              <a:rPr lang="en-US" dirty="0" smtClean="0"/>
              <a:t> all </a:t>
            </a:r>
            <a:r>
              <a:rPr lang="en-US" dirty="0" err="1" smtClean="0"/>
              <a:t>thourgh</a:t>
            </a:r>
            <a:r>
              <a:rPr lang="en-US" dirty="0" smtClean="0"/>
              <a:t> </a:t>
            </a:r>
            <a:r>
              <a:rPr lang="en-US" dirty="0" err="1" smtClean="0"/>
              <a:t>india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8835" y="1048786"/>
            <a:ext cx="289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Himalayas and </a:t>
            </a:r>
            <a:r>
              <a:rPr lang="en-US" dirty="0" err="1" smtClean="0"/>
              <a:t>hindu</a:t>
            </a:r>
            <a:r>
              <a:rPr lang="en-US" dirty="0" smtClean="0"/>
              <a:t> </a:t>
            </a:r>
            <a:r>
              <a:rPr lang="en-US" dirty="0" err="1" smtClean="0"/>
              <a:t>kush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0255" y="2751860"/>
            <a:ext cx="7235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Hindu Kush and the </a:t>
            </a:r>
            <a:r>
              <a:rPr lang="en-US" dirty="0" err="1" smtClean="0"/>
              <a:t>himalayas</a:t>
            </a:r>
            <a:r>
              <a:rPr lang="en-US" dirty="0" smtClean="0"/>
              <a:t> were the </a:t>
            </a:r>
            <a:r>
              <a:rPr lang="en-US" dirty="0" err="1" smtClean="0"/>
              <a:t>aryans</a:t>
            </a:r>
            <a:r>
              <a:rPr lang="en-US" dirty="0" smtClean="0"/>
              <a:t> were stationed in between the two </a:t>
            </a:r>
            <a:r>
              <a:rPr lang="en-US" dirty="0" err="1" smtClean="0"/>
              <a:t>mountions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5242" y="1664586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24293" y="3011651"/>
            <a:ext cx="588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first planned cites were </a:t>
            </a:r>
            <a:r>
              <a:rPr lang="en-US" dirty="0" err="1" smtClean="0"/>
              <a:t>Mohenjo</a:t>
            </a:r>
            <a:r>
              <a:rPr lang="en-US" dirty="0" smtClean="0"/>
              <a:t> </a:t>
            </a:r>
            <a:r>
              <a:rPr lang="en-US" dirty="0" err="1" smtClean="0"/>
              <a:t>daro</a:t>
            </a:r>
            <a:r>
              <a:rPr lang="en-US" dirty="0" smtClean="0"/>
              <a:t> and Harappa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1236" y="914079"/>
            <a:ext cx="82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karma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66564" y="2126437"/>
            <a:ext cx="344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you do good good will happen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24293" y="3107870"/>
            <a:ext cx="3187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you do bad bad will happen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948" y="1366308"/>
            <a:ext cx="168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great bath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62463" y="2597910"/>
            <a:ext cx="594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Another thing that people use you to clean them </a:t>
            </a:r>
            <a:r>
              <a:rPr lang="en-US" dirty="0" err="1" smtClean="0"/>
              <a:t>seleves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61358" y="1145004"/>
            <a:ext cx="339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" name="Picture 10" descr="010766-C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283" y="454731"/>
            <a:ext cx="750297" cy="1380546"/>
          </a:xfrm>
          <a:prstGeom prst="rect">
            <a:avLst/>
          </a:prstGeom>
        </p:spPr>
      </p:pic>
      <p:pic>
        <p:nvPicPr>
          <p:cNvPr id="13" name="Picture 12" descr="000803_1060_6476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88" y="2793180"/>
            <a:ext cx="713376" cy="1304459"/>
          </a:xfrm>
          <a:prstGeom prst="rect">
            <a:avLst/>
          </a:prstGeom>
        </p:spPr>
      </p:pic>
      <p:pic>
        <p:nvPicPr>
          <p:cNvPr id="14" name="Picture 13" descr="01r.thm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V="1">
            <a:off x="1436242" y="842639"/>
            <a:ext cx="782081" cy="1343394"/>
          </a:xfrm>
          <a:prstGeom prst="rect">
            <a:avLst/>
          </a:prstGeom>
        </p:spPr>
      </p:pic>
      <p:sp>
        <p:nvSpPr>
          <p:cNvPr id="15" name="Action Button: Custom 14">
            <a:hlinkClick r:id="rId5" action="ppaction://hlinksldjump" highlightClick="1"/>
          </p:cNvPr>
          <p:cNvSpPr/>
          <p:nvPr/>
        </p:nvSpPr>
        <p:spPr>
          <a:xfrm>
            <a:off x="1436242" y="452228"/>
            <a:ext cx="1037842" cy="1826101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36914" y="29924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9" name="Picture 18" descr="000803_1076_7124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2937" y="652729"/>
            <a:ext cx="1574800" cy="1625600"/>
          </a:xfrm>
          <a:prstGeom prst="rect">
            <a:avLst/>
          </a:prstGeom>
        </p:spPr>
      </p:pic>
      <p:pic>
        <p:nvPicPr>
          <p:cNvPr id="20" name="Picture 19" descr="05h.thm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3337" y="2383139"/>
            <a:ext cx="914400" cy="1714500"/>
          </a:xfrm>
          <a:prstGeom prst="rect">
            <a:avLst/>
          </a:prstGeom>
        </p:spPr>
      </p:pic>
      <p:sp>
        <p:nvSpPr>
          <p:cNvPr id="23" name="Action Button: Custom 22">
            <a:hlinkClick r:id="rId8" action="ppaction://hlinksldjump" highlightClick="1"/>
          </p:cNvPr>
          <p:cNvSpPr/>
          <p:nvPr/>
        </p:nvSpPr>
        <p:spPr>
          <a:xfrm>
            <a:off x="3071283" y="454731"/>
            <a:ext cx="750297" cy="138054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Custom 24">
            <a:hlinkClick r:id="rId9" action="ppaction://hlinksldjump" highlightClick="1"/>
          </p:cNvPr>
          <p:cNvSpPr/>
          <p:nvPr/>
        </p:nvSpPr>
        <p:spPr>
          <a:xfrm>
            <a:off x="4834786" y="528638"/>
            <a:ext cx="1106468" cy="165739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Custom 17">
            <a:hlinkClick r:id="rId10" action="ppaction://hlinksldjump" highlightClick="1"/>
          </p:cNvPr>
          <p:cNvSpPr/>
          <p:nvPr/>
        </p:nvSpPr>
        <p:spPr>
          <a:xfrm>
            <a:off x="547730" y="2709509"/>
            <a:ext cx="713375" cy="130445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rId11" action="ppaction://hlinksldjump" highlightClick="1"/>
          </p:cNvPr>
          <p:cNvSpPr/>
          <p:nvPr/>
        </p:nvSpPr>
        <p:spPr>
          <a:xfrm>
            <a:off x="5243337" y="2496754"/>
            <a:ext cx="697917" cy="143784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010716_0895_6252_o__i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98838" y="2390775"/>
            <a:ext cx="1130300" cy="1625600"/>
          </a:xfrm>
          <a:prstGeom prst="rect">
            <a:avLst/>
          </a:prstGeom>
        </p:spPr>
      </p:pic>
      <p:sp>
        <p:nvSpPr>
          <p:cNvPr id="27" name="Action Button: Custom 26">
            <a:hlinkClick r:id="rId13" action="ppaction://hlinksldjump" highlightClick="1"/>
          </p:cNvPr>
          <p:cNvSpPr/>
          <p:nvPr/>
        </p:nvSpPr>
        <p:spPr>
          <a:xfrm>
            <a:off x="3398838" y="2390775"/>
            <a:ext cx="1130300" cy="1543822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000803_1060_4712_v__v.th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36868" y="528638"/>
            <a:ext cx="1625600" cy="1155700"/>
          </a:xfrm>
          <a:prstGeom prst="rect">
            <a:avLst/>
          </a:prstGeom>
        </p:spPr>
      </p:pic>
      <p:sp>
        <p:nvSpPr>
          <p:cNvPr id="24" name="Action Button: Custom 23">
            <a:hlinkClick r:id="rId15" action="ppaction://hlinksldjump" highlightClick="1"/>
          </p:cNvPr>
          <p:cNvSpPr/>
          <p:nvPr/>
        </p:nvSpPr>
        <p:spPr>
          <a:xfrm>
            <a:off x="6936868" y="528638"/>
            <a:ext cx="1486407" cy="106362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000803_1076_7125_v__v.thm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999288" y="2101850"/>
            <a:ext cx="1625600" cy="1625600"/>
          </a:xfrm>
          <a:prstGeom prst="rect">
            <a:avLst/>
          </a:prstGeom>
        </p:spPr>
      </p:pic>
      <p:sp>
        <p:nvSpPr>
          <p:cNvPr id="29" name="Action Button: Custom 28">
            <a:hlinkClick r:id="rId17" action="ppaction://hlinksldjump" highlightClick="1"/>
          </p:cNvPr>
          <p:cNvSpPr/>
          <p:nvPr/>
        </p:nvSpPr>
        <p:spPr>
          <a:xfrm>
            <a:off x="7283449" y="2246313"/>
            <a:ext cx="1341439" cy="1481137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india.thm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16834" y="2505075"/>
            <a:ext cx="1714500" cy="1511300"/>
          </a:xfrm>
          <a:prstGeom prst="rect">
            <a:avLst/>
          </a:prstGeom>
        </p:spPr>
      </p:pic>
      <p:sp>
        <p:nvSpPr>
          <p:cNvPr id="31" name="Action Button: Custom 30">
            <a:hlinkClick r:id="rId19" action="ppaction://hlinksldjump" highlightClick="1"/>
          </p:cNvPr>
          <p:cNvSpPr/>
          <p:nvPr/>
        </p:nvSpPr>
        <p:spPr>
          <a:xfrm>
            <a:off x="1895429" y="2793180"/>
            <a:ext cx="1175854" cy="747674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000803_1066_0276_v__v.thm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276975" y="3362325"/>
            <a:ext cx="762000" cy="1625600"/>
          </a:xfrm>
          <a:prstGeom prst="rect">
            <a:avLst/>
          </a:prstGeom>
        </p:spPr>
      </p:pic>
      <p:sp>
        <p:nvSpPr>
          <p:cNvPr id="33" name="Action Button: Custom 32">
            <a:hlinkClick r:id="rId21" action="ppaction://hlinksldjump" highlightClick="1"/>
          </p:cNvPr>
          <p:cNvSpPr/>
          <p:nvPr/>
        </p:nvSpPr>
        <p:spPr>
          <a:xfrm>
            <a:off x="6326187" y="3223332"/>
            <a:ext cx="610681" cy="193399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000803_1053_5660_v__v.thm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21323" y="4175125"/>
            <a:ext cx="1397000" cy="1625600"/>
          </a:xfrm>
          <a:prstGeom prst="rect">
            <a:avLst/>
          </a:prstGeom>
        </p:spPr>
      </p:pic>
      <p:sp>
        <p:nvSpPr>
          <p:cNvPr id="35" name="Action Button: Custom 34">
            <a:hlinkClick r:id="rId23" action="ppaction://hlinksldjump" highlightClick="1"/>
          </p:cNvPr>
          <p:cNvSpPr/>
          <p:nvPr/>
        </p:nvSpPr>
        <p:spPr>
          <a:xfrm>
            <a:off x="547731" y="4333875"/>
            <a:ext cx="1670592" cy="158358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 descr="000802_c230_0038_clhs.thm.jp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474084" y="4333875"/>
            <a:ext cx="1696005" cy="1144459"/>
          </a:xfrm>
          <a:prstGeom prst="rect">
            <a:avLst/>
          </a:prstGeom>
        </p:spPr>
      </p:pic>
      <p:sp>
        <p:nvSpPr>
          <p:cNvPr id="37" name="Action Button: Custom 36">
            <a:hlinkClick r:id="rId25" action="ppaction://hlinksldjump" highlightClick="1"/>
          </p:cNvPr>
          <p:cNvSpPr/>
          <p:nvPr/>
        </p:nvSpPr>
        <p:spPr>
          <a:xfrm>
            <a:off x="2597796" y="4333875"/>
            <a:ext cx="1443219" cy="99665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 descr="a16.thm.gif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280398" y="4512665"/>
            <a:ext cx="962939" cy="1382944"/>
          </a:xfrm>
          <a:prstGeom prst="rect">
            <a:avLst/>
          </a:prstGeom>
        </p:spPr>
      </p:pic>
      <p:sp>
        <p:nvSpPr>
          <p:cNvPr id="39" name="Action Button: Custom 38">
            <a:hlinkClick r:id="rId27" action="ppaction://hlinksldjump" highlightClick="1"/>
          </p:cNvPr>
          <p:cNvSpPr/>
          <p:nvPr/>
        </p:nvSpPr>
        <p:spPr>
          <a:xfrm>
            <a:off x="4529138" y="4685859"/>
            <a:ext cx="522131" cy="120975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 descr="000803_1053_0366_v__v.thm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250113" y="4243388"/>
            <a:ext cx="1625600" cy="673100"/>
          </a:xfrm>
          <a:prstGeom prst="rect">
            <a:avLst/>
          </a:prstGeom>
        </p:spPr>
      </p:pic>
      <p:sp>
        <p:nvSpPr>
          <p:cNvPr id="41" name="Action Button: Custom 40">
            <a:hlinkClick r:id="rId29" action="ppaction://hlinksldjump" highlightClick="1"/>
          </p:cNvPr>
          <p:cNvSpPr/>
          <p:nvPr/>
        </p:nvSpPr>
        <p:spPr>
          <a:xfrm>
            <a:off x="7283449" y="4243389"/>
            <a:ext cx="1341439" cy="6731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456635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88807" y="971811"/>
            <a:ext cx="1095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brahmin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97163" y="2309253"/>
            <a:ext cx="565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four caste system and they are at the top there job is to be a </a:t>
            </a:r>
            <a:r>
              <a:rPr lang="en-US" dirty="0" err="1" smtClean="0"/>
              <a:t>hindu</a:t>
            </a:r>
            <a:r>
              <a:rPr lang="en-US" dirty="0" smtClean="0"/>
              <a:t> priest.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75084" y="952567"/>
            <a:ext cx="1198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kshatriya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82022" y="2453581"/>
            <a:ext cx="5974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second in line in the caste system there job is to be warriors and rulers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89592" y="2520934"/>
            <a:ext cx="6128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are third in the caste system there jobs are to be landowners ,merchants and artisans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85020" y="1674208"/>
            <a:ext cx="261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kaisya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flipH="1">
            <a:off x="3003754" y="1760805"/>
            <a:ext cx="3384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sudra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8835" y="3329172"/>
            <a:ext cx="7766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4 and </a:t>
            </a:r>
            <a:r>
              <a:rPr lang="en-US" dirty="0" err="1" smtClean="0"/>
              <a:t>finaly</a:t>
            </a:r>
            <a:r>
              <a:rPr lang="en-US" dirty="0" smtClean="0"/>
              <a:t> system unless caste you count the untouchables but they are so low they are not even considered a class and the </a:t>
            </a:r>
            <a:r>
              <a:rPr lang="en-US" dirty="0" err="1" smtClean="0"/>
              <a:t>sudra</a:t>
            </a:r>
            <a:r>
              <a:rPr lang="en-US" dirty="0" smtClean="0"/>
              <a:t> jobs are to be servants and workers.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396377" y="1193114"/>
            <a:ext cx="352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The guru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55523" y="3029044"/>
            <a:ext cx="426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guru job is to center your god and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856309" y="3398376"/>
            <a:ext cx="678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also made you </a:t>
            </a:r>
            <a:r>
              <a:rPr lang="en-US" dirty="0" err="1" smtClean="0"/>
              <a:t>belive</a:t>
            </a:r>
            <a:r>
              <a:rPr lang="en-US" dirty="0" smtClean="0"/>
              <a:t> in your god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26343" y="2453581"/>
            <a:ext cx="5657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aryans</a:t>
            </a:r>
            <a:r>
              <a:rPr lang="en-US" dirty="0" smtClean="0"/>
              <a:t> were people who brought  </a:t>
            </a:r>
            <a:r>
              <a:rPr lang="en-US" dirty="0" err="1" smtClean="0"/>
              <a:t>hindium</a:t>
            </a:r>
            <a:r>
              <a:rPr lang="en-US" dirty="0" smtClean="0"/>
              <a:t> to </a:t>
            </a:r>
            <a:r>
              <a:rPr lang="en-US" dirty="0" err="1" smtClean="0"/>
              <a:t>india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67828" y="1327820"/>
            <a:ext cx="2540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aryans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639443" y="5619182"/>
            <a:ext cx="1096847" cy="7986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54106" y="1318199"/>
            <a:ext cx="219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Indus river valley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84072" y="2578666"/>
            <a:ext cx="6552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indus</a:t>
            </a:r>
            <a:r>
              <a:rPr lang="en-US" dirty="0" smtClean="0"/>
              <a:t> river valley created rich soil and barley, wheat, beans, and cotton were crown next to the </a:t>
            </a:r>
            <a:r>
              <a:rPr lang="en-US" dirty="0" err="1" smtClean="0"/>
              <a:t>indus</a:t>
            </a:r>
            <a:r>
              <a:rPr lang="en-US" dirty="0" smtClean="0"/>
              <a:t> </a:t>
            </a:r>
            <a:r>
              <a:rPr lang="en-US" smtClean="0"/>
              <a:t>valley river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229</TotalTime>
  <Words>296</Words>
  <Application>Microsoft Macintosh PowerPoint</Application>
  <PresentationFormat>On-screen Show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Pixel</vt:lpstr>
      <vt:lpstr>HINDUISM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Wilson, Logan M</dc:creator>
  <cp:lastModifiedBy>Wilson, Logan M</cp:lastModifiedBy>
  <cp:revision>7</cp:revision>
  <dcterms:created xsi:type="dcterms:W3CDTF">2010-12-21T18:56:58Z</dcterms:created>
  <dcterms:modified xsi:type="dcterms:W3CDTF">2010-12-21T19:51:07Z</dcterms:modified>
</cp:coreProperties>
</file>